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56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6F72D-8D3B-4641-8EE7-DE9E11387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ABBD18-E23F-4485-9E2A-22FC12113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95E7A-9C54-4D3E-91B6-E4AA2FBE1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EF675-F84F-47B2-B231-971F8D24D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56F41-FAD5-40F6-8487-14D6F36AC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93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6B088-BDF2-4509-8182-B3DCB0014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4287C-AE36-4F05-ACC7-186288668B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64A15-8236-4DD3-BB32-A01661449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C3660-D798-4070-900A-F71131B92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77D8D-1FF0-4BBC-AA9B-4360528C6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9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B3FBC4-E679-44C8-A48E-A088519953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8419C5-E4CB-4204-A0AF-C7B18AE48C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7A0A8-0BD7-47FB-BA33-C608D0F9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63E21-0CF9-47F4-ABCD-A9FF85B1A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3765E-0847-41C2-B08D-DF248A501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092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69752-4529-47B7-828C-7EC9420B0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89641-7493-44B6-9F2B-AB9F5BEFB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0B2BB-ED7D-461F-87DE-21F4D1D75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AC9FF-2432-4748-948A-F5FDCD9B3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6270D-B0DF-4018-B0DB-82E3C33AA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15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AAA8A-5CCA-4432-878C-A9A4DCAB5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280B7-A4ED-4F64-8F56-C5074E160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C1ADB2-A6FD-454A-A2E6-7DE523BE0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076AA-3D84-4ED6-BA90-589ADCFC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6FC95-69D3-4E0B-ACF3-79E591ABF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04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B87F0-D125-45D7-85B3-EB3FCC364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625C4-746C-462F-A5B7-331FB480F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B524E4-7C74-4B60-B3EF-DC84112B0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2F713-81C2-49E7-8AA7-1D1BA790A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C7A12C-4D26-487C-BAC9-BF37E920C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06C93F-8685-4D55-AF1F-19EDB569E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39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0CE03-54C9-431D-9B99-712EF7861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1A4A7-13DB-40A7-8FF9-73424008A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EB5B9C-77E6-45AD-915B-9A35C99319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9D9AC4-FD9C-4350-85E4-451E6A5191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67BEA8-6C05-4224-B9DF-703DAB51C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85F8CD-79A2-4177-B488-9761FF581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357757-FC4C-4F22-B841-C204C8B20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AAD93E-B92E-41AA-8641-85E5738FB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4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5EF56-A5A4-4ED3-A3C6-E96CF8238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F0C49E-C0DE-447C-B68F-E8FEA0638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1A2F33-7773-4C42-9E93-929AA8B15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34BBAE-97C1-43BF-A1CB-5BD69BE1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9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43FB96-BC53-411E-9273-E57B2DA93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81AA08-780A-4F1B-83CB-6F4632AAB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BAE26-A68D-4C1F-AD56-A6A2A8BAE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0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B70FB-06AD-4EA8-84FC-FFB0E3F40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E43AD-0E8D-4E8D-8214-9CE68666C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76EBD-F737-4598-9F6E-C6696AF22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0C9464-F71E-4F77-A146-29905CF75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91926-CE26-4526-AC4A-47707CEC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6DF86A-388E-4F53-8C09-64B8A70F8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899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31A6-2DE3-4186-9A99-BFA70E051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2512CA-0569-4040-B68A-EA9411921F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EF3A9-ED0F-4A53-91E1-8CC2784C7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1322B-6AB0-4D1A-A24B-626A5C644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80BF1-4F30-4311-863C-C2264A8FE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E58991-4F9F-4F2A-878E-801ACC324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86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B346AD-B015-4D38-B764-4A512EAE9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D5737-C58D-4A64-8956-A839910F2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398F8-F130-4BF4-B51E-898D514256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527D8-9084-4F43-B2F9-474A47399933}" type="datetimeFigureOut">
              <a:rPr lang="en-US" smtClean="0"/>
              <a:t>5/26/2020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EF97D-9439-4217-89B4-F4AE9E676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29086-1B33-4383-9639-4155B5E17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71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51E2E25D-C41B-4A69-BA85-9FC17A0A2440}"/>
              </a:ext>
            </a:extLst>
          </p:cNvPr>
          <p:cNvGrpSpPr/>
          <p:nvPr/>
        </p:nvGrpSpPr>
        <p:grpSpPr>
          <a:xfrm>
            <a:off x="2692849" y="2237357"/>
            <a:ext cx="1152144" cy="1415380"/>
            <a:chOff x="2692849" y="2237357"/>
            <a:chExt cx="1280175" cy="141538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CCBEE4B-BCB3-48EA-BF62-E5238167A3B0}"/>
                </a:ext>
              </a:extLst>
            </p:cNvPr>
            <p:cNvCxnSpPr>
              <a:cxnSpLocks/>
            </p:cNvCxnSpPr>
            <p:nvPr/>
          </p:nvCxnSpPr>
          <p:spPr>
            <a:xfrm>
              <a:off x="2692864" y="2484644"/>
              <a:ext cx="0" cy="958371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AD5714C-CB9B-4607-8783-379E6C65D767}"/>
                </a:ext>
              </a:extLst>
            </p:cNvPr>
            <p:cNvCxnSpPr>
              <a:cxnSpLocks/>
            </p:cNvCxnSpPr>
            <p:nvPr/>
          </p:nvCxnSpPr>
          <p:spPr>
            <a:xfrm>
              <a:off x="3973024" y="2484644"/>
              <a:ext cx="0" cy="958371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Arc 17">
              <a:extLst>
                <a:ext uri="{FF2B5EF4-FFF2-40B4-BE49-F238E27FC236}">
                  <a16:creationId xmlns:a16="http://schemas.microsoft.com/office/drawing/2014/main" id="{C48B6E94-54EE-4E6E-AB3A-99703E31569B}"/>
                </a:ext>
              </a:extLst>
            </p:cNvPr>
            <p:cNvSpPr/>
            <p:nvPr/>
          </p:nvSpPr>
          <p:spPr>
            <a:xfrm>
              <a:off x="2692864" y="2257676"/>
              <a:ext cx="1280160" cy="457200"/>
            </a:xfrm>
            <a:prstGeom prst="arc">
              <a:avLst>
                <a:gd name="adj1" fmla="val 10805306"/>
                <a:gd name="adj2" fmla="val 0"/>
              </a:avLst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ACE5486B-CA01-4A36-B05F-1A2D2D526233}"/>
                </a:ext>
              </a:extLst>
            </p:cNvPr>
            <p:cNvSpPr/>
            <p:nvPr/>
          </p:nvSpPr>
          <p:spPr>
            <a:xfrm rot="10800000">
              <a:off x="2692857" y="3195537"/>
              <a:ext cx="1280160" cy="457200"/>
            </a:xfrm>
            <a:prstGeom prst="arc">
              <a:avLst>
                <a:gd name="adj1" fmla="val 10717388"/>
                <a:gd name="adj2" fmla="val 0"/>
              </a:avLst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DD9F3874-1923-4AD0-97C1-E980789E6646}"/>
                </a:ext>
              </a:extLst>
            </p:cNvPr>
            <p:cNvSpPr/>
            <p:nvPr/>
          </p:nvSpPr>
          <p:spPr>
            <a:xfrm rot="10800000">
              <a:off x="2692857" y="2237357"/>
              <a:ext cx="1280160" cy="457200"/>
            </a:xfrm>
            <a:prstGeom prst="arc">
              <a:avLst>
                <a:gd name="adj1" fmla="val 12507487"/>
                <a:gd name="adj2" fmla="val 0"/>
              </a:avLst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Arc 20">
              <a:extLst>
                <a:ext uri="{FF2B5EF4-FFF2-40B4-BE49-F238E27FC236}">
                  <a16:creationId xmlns:a16="http://schemas.microsoft.com/office/drawing/2014/main" id="{AB19DB6B-436A-490E-BD7F-B8EBB17D8C00}"/>
                </a:ext>
              </a:extLst>
            </p:cNvPr>
            <p:cNvSpPr/>
            <p:nvPr/>
          </p:nvSpPr>
          <p:spPr>
            <a:xfrm rot="10800000">
              <a:off x="2692857" y="2589698"/>
              <a:ext cx="1280160" cy="457200"/>
            </a:xfrm>
            <a:prstGeom prst="arc">
              <a:avLst>
                <a:gd name="adj1" fmla="val 10924143"/>
                <a:gd name="adj2" fmla="val 0"/>
              </a:avLst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08F063B8-027A-4B92-A821-5D6F612FD8B0}"/>
                </a:ext>
              </a:extLst>
            </p:cNvPr>
            <p:cNvSpPr/>
            <p:nvPr/>
          </p:nvSpPr>
          <p:spPr>
            <a:xfrm rot="10800000">
              <a:off x="2692849" y="2878184"/>
              <a:ext cx="1280160" cy="457200"/>
            </a:xfrm>
            <a:prstGeom prst="arc">
              <a:avLst>
                <a:gd name="adj1" fmla="val 10924143"/>
                <a:gd name="adj2" fmla="val 20064838"/>
              </a:avLst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FED79FD-3B74-460C-A39B-FF937CF522BF}"/>
              </a:ext>
            </a:extLst>
          </p:cNvPr>
          <p:cNvGrpSpPr/>
          <p:nvPr/>
        </p:nvGrpSpPr>
        <p:grpSpPr>
          <a:xfrm>
            <a:off x="4943922" y="2199033"/>
            <a:ext cx="1152078" cy="1417320"/>
            <a:chOff x="4943922" y="2199033"/>
            <a:chExt cx="1152078" cy="1374274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6BC92493-227B-44FE-AF8A-1AA6AE698C8E}"/>
                </a:ext>
              </a:extLst>
            </p:cNvPr>
            <p:cNvSpPr/>
            <p:nvPr/>
          </p:nvSpPr>
          <p:spPr>
            <a:xfrm>
              <a:off x="4943922" y="2685766"/>
              <a:ext cx="1152078" cy="887541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E0066D44-E84E-454D-AB19-A76150C4C18D}"/>
                </a:ext>
              </a:extLst>
            </p:cNvPr>
            <p:cNvSpPr/>
            <p:nvPr/>
          </p:nvSpPr>
          <p:spPr>
            <a:xfrm>
              <a:off x="5206718" y="2199033"/>
              <a:ext cx="636012" cy="640080"/>
            </a:xfrm>
            <a:prstGeom prst="arc">
              <a:avLst>
                <a:gd name="adj1" fmla="val 10728299"/>
                <a:gd name="adj2" fmla="val 0"/>
              </a:avLst>
            </a:prstGeom>
            <a:ln w="177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805F1C6-E60C-419B-ACCF-DAF8EB9694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6689" y="2518800"/>
              <a:ext cx="21" cy="307819"/>
            </a:xfrm>
            <a:prstGeom prst="line">
              <a:avLst/>
            </a:prstGeom>
            <a:ln w="177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1CB1A72-5ECE-4CC1-8BD3-3D6FF012BD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42730" y="2507886"/>
              <a:ext cx="21" cy="307819"/>
            </a:xfrm>
            <a:prstGeom prst="line">
              <a:avLst/>
            </a:prstGeom>
            <a:ln w="177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E1977D7-D78E-479A-9F4A-0CEC5779F13B}"/>
                </a:ext>
              </a:extLst>
            </p:cNvPr>
            <p:cNvSpPr/>
            <p:nvPr/>
          </p:nvSpPr>
          <p:spPr>
            <a:xfrm>
              <a:off x="5382801" y="2909030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64C2726A-2154-4F84-92FF-47E7252A0403}"/>
                </a:ext>
              </a:extLst>
            </p:cNvPr>
            <p:cNvSpPr/>
            <p:nvPr/>
          </p:nvSpPr>
          <p:spPr>
            <a:xfrm>
              <a:off x="5438036" y="3104007"/>
              <a:ext cx="163850" cy="27432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366C521-E006-43E4-BC43-3B78FE1499DF}"/>
              </a:ext>
            </a:extLst>
          </p:cNvPr>
          <p:cNvGrpSpPr>
            <a:grpSpLocks noChangeAspect="1"/>
          </p:cNvGrpSpPr>
          <p:nvPr/>
        </p:nvGrpSpPr>
        <p:grpSpPr>
          <a:xfrm>
            <a:off x="7036908" y="2199033"/>
            <a:ext cx="1481678" cy="1417320"/>
            <a:chOff x="6635692" y="1449334"/>
            <a:chExt cx="3238150" cy="3097499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A5FDCA1-D436-4A7C-AA3A-2A2F8A2FCF36}"/>
                </a:ext>
              </a:extLst>
            </p:cNvPr>
            <p:cNvSpPr/>
            <p:nvPr/>
          </p:nvSpPr>
          <p:spPr>
            <a:xfrm>
              <a:off x="7021585" y="2424418"/>
              <a:ext cx="2852257" cy="2122415"/>
            </a:xfrm>
            <a:custGeom>
              <a:avLst/>
              <a:gdLst>
                <a:gd name="connsiteX0" fmla="*/ 0 w 2852257"/>
                <a:gd name="connsiteY0" fmla="*/ 2122415 h 2122415"/>
                <a:gd name="connsiteX1" fmla="*/ 494951 w 2852257"/>
                <a:gd name="connsiteY1" fmla="*/ 1702965 h 2122415"/>
                <a:gd name="connsiteX2" fmla="*/ 1686187 w 2852257"/>
                <a:gd name="connsiteY2" fmla="*/ 1543575 h 2122415"/>
                <a:gd name="connsiteX3" fmla="*/ 2407641 w 2852257"/>
                <a:gd name="connsiteY3" fmla="*/ 226503 h 2122415"/>
                <a:gd name="connsiteX4" fmla="*/ 2852257 w 2852257"/>
                <a:gd name="connsiteY4" fmla="*/ 0 h 2122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2257" h="2122415">
                  <a:moveTo>
                    <a:pt x="0" y="2122415"/>
                  </a:moveTo>
                  <a:cubicBezTo>
                    <a:pt x="106960" y="1960926"/>
                    <a:pt x="213920" y="1799438"/>
                    <a:pt x="494951" y="1702965"/>
                  </a:cubicBezTo>
                  <a:cubicBezTo>
                    <a:pt x="775982" y="1606492"/>
                    <a:pt x="1367405" y="1789652"/>
                    <a:pt x="1686187" y="1543575"/>
                  </a:cubicBezTo>
                  <a:cubicBezTo>
                    <a:pt x="2004969" y="1297498"/>
                    <a:pt x="2213296" y="483766"/>
                    <a:pt x="2407641" y="226503"/>
                  </a:cubicBezTo>
                  <a:cubicBezTo>
                    <a:pt x="2601986" y="-30760"/>
                    <a:pt x="2775358" y="40547"/>
                    <a:pt x="2852257" y="0"/>
                  </a:cubicBezTo>
                </a:path>
              </a:pathLst>
            </a:custGeom>
            <a:grp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8C76CFF-C498-4D63-A9E2-A21BDE9954B1}"/>
                </a:ext>
              </a:extLst>
            </p:cNvPr>
            <p:cNvSpPr/>
            <p:nvPr/>
          </p:nvSpPr>
          <p:spPr>
            <a:xfrm>
              <a:off x="7060775" y="1449334"/>
              <a:ext cx="2813067" cy="1100922"/>
            </a:xfrm>
            <a:custGeom>
              <a:avLst/>
              <a:gdLst>
                <a:gd name="connsiteX0" fmla="*/ 2813067 w 2813067"/>
                <a:gd name="connsiteY0" fmla="*/ 966695 h 1100922"/>
                <a:gd name="connsiteX1" fmla="*/ 2485897 w 2813067"/>
                <a:gd name="connsiteY1" fmla="*/ 673081 h 1100922"/>
                <a:gd name="connsiteX2" fmla="*/ 1655386 w 2813067"/>
                <a:gd name="connsiteY2" fmla="*/ 1100919 h 1100922"/>
                <a:gd name="connsiteX3" fmla="*/ 598374 w 2813067"/>
                <a:gd name="connsiteY3" fmla="*/ 664692 h 1100922"/>
                <a:gd name="connsiteX4" fmla="*/ 2755 w 2813067"/>
                <a:gd name="connsiteY4" fmla="*/ 1961 h 110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3067" h="1100922">
                  <a:moveTo>
                    <a:pt x="2813067" y="966695"/>
                  </a:moveTo>
                  <a:cubicBezTo>
                    <a:pt x="2745955" y="808702"/>
                    <a:pt x="2678844" y="650710"/>
                    <a:pt x="2485897" y="673081"/>
                  </a:cubicBezTo>
                  <a:cubicBezTo>
                    <a:pt x="2292950" y="695452"/>
                    <a:pt x="1969973" y="1102317"/>
                    <a:pt x="1655386" y="1100919"/>
                  </a:cubicBezTo>
                  <a:cubicBezTo>
                    <a:pt x="1340799" y="1099521"/>
                    <a:pt x="873812" y="847852"/>
                    <a:pt x="598374" y="664692"/>
                  </a:cubicBezTo>
                  <a:cubicBezTo>
                    <a:pt x="322936" y="481532"/>
                    <a:pt x="-34995" y="-35789"/>
                    <a:pt x="2755" y="1961"/>
                  </a:cubicBezTo>
                </a:path>
              </a:pathLst>
            </a:custGeom>
            <a:grp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D829E0E-3EC2-4552-A792-B33B779F4FCE}"/>
                </a:ext>
              </a:extLst>
            </p:cNvPr>
            <p:cNvSpPr/>
            <p:nvPr/>
          </p:nvSpPr>
          <p:spPr>
            <a:xfrm>
              <a:off x="7055141" y="1451295"/>
              <a:ext cx="704676" cy="1862356"/>
            </a:xfrm>
            <a:custGeom>
              <a:avLst/>
              <a:gdLst>
                <a:gd name="connsiteX0" fmla="*/ 0 w 704676"/>
                <a:gd name="connsiteY0" fmla="*/ 0 h 1862356"/>
                <a:gd name="connsiteX1" fmla="*/ 83890 w 704676"/>
                <a:gd name="connsiteY1" fmla="*/ 1040235 h 1862356"/>
                <a:gd name="connsiteX2" fmla="*/ 385894 w 704676"/>
                <a:gd name="connsiteY2" fmla="*/ 1635854 h 1862356"/>
                <a:gd name="connsiteX3" fmla="*/ 704676 w 704676"/>
                <a:gd name="connsiteY3" fmla="*/ 1862356 h 186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4676" h="1862356">
                  <a:moveTo>
                    <a:pt x="0" y="0"/>
                  </a:moveTo>
                  <a:cubicBezTo>
                    <a:pt x="9787" y="383796"/>
                    <a:pt x="19574" y="767593"/>
                    <a:pt x="83890" y="1040235"/>
                  </a:cubicBezTo>
                  <a:cubicBezTo>
                    <a:pt x="148206" y="1312877"/>
                    <a:pt x="282430" y="1498834"/>
                    <a:pt x="385894" y="1635854"/>
                  </a:cubicBezTo>
                  <a:cubicBezTo>
                    <a:pt x="489358" y="1772874"/>
                    <a:pt x="648750" y="1823208"/>
                    <a:pt x="704676" y="1862356"/>
                  </a:cubicBezTo>
                </a:path>
              </a:pathLst>
            </a:custGeom>
            <a:grp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3E06968-F6BA-490D-BF85-91E0EE19B83F}"/>
                </a:ext>
              </a:extLst>
            </p:cNvPr>
            <p:cNvSpPr/>
            <p:nvPr/>
          </p:nvSpPr>
          <p:spPr>
            <a:xfrm>
              <a:off x="6644081" y="3305262"/>
              <a:ext cx="1115736" cy="294132"/>
            </a:xfrm>
            <a:custGeom>
              <a:avLst/>
              <a:gdLst>
                <a:gd name="connsiteX0" fmla="*/ 1115736 w 1115736"/>
                <a:gd name="connsiteY0" fmla="*/ 0 h 294132"/>
                <a:gd name="connsiteX1" fmla="*/ 587229 w 1115736"/>
                <a:gd name="connsiteY1" fmla="*/ 268448 h 294132"/>
                <a:gd name="connsiteX2" fmla="*/ 0 w 1115736"/>
                <a:gd name="connsiteY2" fmla="*/ 285226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5736" h="294132">
                  <a:moveTo>
                    <a:pt x="1115736" y="0"/>
                  </a:moveTo>
                  <a:cubicBezTo>
                    <a:pt x="944460" y="110455"/>
                    <a:pt x="773185" y="220910"/>
                    <a:pt x="587229" y="268448"/>
                  </a:cubicBezTo>
                  <a:cubicBezTo>
                    <a:pt x="401273" y="315986"/>
                    <a:pt x="99270" y="282430"/>
                    <a:pt x="0" y="285226"/>
                  </a:cubicBezTo>
                </a:path>
              </a:pathLst>
            </a:custGeom>
            <a:grp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B0CABB2-8836-4A34-B994-9484B1229580}"/>
                </a:ext>
              </a:extLst>
            </p:cNvPr>
            <p:cNvSpPr/>
            <p:nvPr/>
          </p:nvSpPr>
          <p:spPr>
            <a:xfrm>
              <a:off x="6635692" y="3590488"/>
              <a:ext cx="385893" cy="956345"/>
            </a:xfrm>
            <a:custGeom>
              <a:avLst/>
              <a:gdLst>
                <a:gd name="connsiteX0" fmla="*/ 0 w 385893"/>
                <a:gd name="connsiteY0" fmla="*/ 0 h 956345"/>
                <a:gd name="connsiteX1" fmla="*/ 142613 w 385893"/>
                <a:gd name="connsiteY1" fmla="*/ 511729 h 956345"/>
                <a:gd name="connsiteX2" fmla="*/ 385893 w 385893"/>
                <a:gd name="connsiteY2" fmla="*/ 956345 h 956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5893" h="956345">
                  <a:moveTo>
                    <a:pt x="0" y="0"/>
                  </a:moveTo>
                  <a:cubicBezTo>
                    <a:pt x="39149" y="176169"/>
                    <a:pt x="78298" y="352338"/>
                    <a:pt x="142613" y="511729"/>
                  </a:cubicBezTo>
                  <a:cubicBezTo>
                    <a:pt x="206928" y="671120"/>
                    <a:pt x="296410" y="813732"/>
                    <a:pt x="385893" y="956345"/>
                  </a:cubicBezTo>
                </a:path>
              </a:pathLst>
            </a:custGeom>
            <a:grp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3631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19CF4B-192E-4AE8-94E3-FBFEB9FC0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201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2FB5C2-7DE1-47E4-A18A-F2A7F3B6E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4DCDF1-A169-4F4F-A681-126B3C7FD5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6" b="98546" l="9994" r="96578">
                        <a14:foregroundMark x1="86554" y1="91842" x2="83374" y2="86147"/>
                        <a14:foregroundMark x1="83374" y1="86147" x2="81405" y2="92771"/>
                        <a14:foregroundMark x1="81405" y1="92771" x2="86978" y2="93255"/>
                        <a14:foregroundMark x1="86978" y1="93255" x2="90521" y2="87843"/>
                        <a14:foregroundMark x1="90521" y1="87843" x2="91429" y2="80291"/>
                        <a14:foregroundMark x1="91429" y1="80291" x2="88462" y2="74354"/>
                        <a14:foregroundMark x1="88462" y1="74354" x2="83677" y2="70759"/>
                        <a14:foregroundMark x1="83677" y1="70759" x2="87523" y2="64216"/>
                        <a14:foregroundMark x1="87523" y1="64216" x2="92823" y2="65913"/>
                        <a14:foregroundMark x1="92823" y1="65913" x2="89279" y2="71486"/>
                        <a14:foregroundMark x1="89279" y1="71486" x2="84313" y2="57997"/>
                        <a14:foregroundMark x1="84313" y1="57997" x2="78437" y2="56058"/>
                        <a14:foregroundMark x1="78437" y1="56058" x2="77377" y2="48788"/>
                        <a14:foregroundMark x1="77377" y1="48788" x2="83253" y2="46446"/>
                        <a14:foregroundMark x1="83253" y1="46446" x2="89764" y2="49071"/>
                        <a14:foregroundMark x1="95881" y1="70396" x2="96608" y2="74717"/>
                        <a14:foregroundMark x1="92065" y1="95638" x2="87099" y2="98506"/>
                        <a14:foregroundMark x1="87099" y1="98506" x2="76529" y2="96082"/>
                        <a14:foregroundMark x1="76529" y1="96082" x2="76529" y2="96002"/>
                        <a14:foregroundMark x1="78195" y1="98546" x2="76166" y2="98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127"/>
          <a:stretch/>
        </p:blipFill>
        <p:spPr>
          <a:xfrm>
            <a:off x="8637494" y="0"/>
            <a:ext cx="3554506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E14B516-0F92-4381-AC88-2C422E78D340}"/>
              </a:ext>
            </a:extLst>
          </p:cNvPr>
          <p:cNvSpPr/>
          <p:nvPr/>
        </p:nvSpPr>
        <p:spPr>
          <a:xfrm>
            <a:off x="-1" y="0"/>
            <a:ext cx="9144000" cy="6858000"/>
          </a:xfrm>
          <a:prstGeom prst="rect">
            <a:avLst/>
          </a:prstGeom>
          <a:gradFill flip="none" rotWithShape="1">
            <a:gsLst>
              <a:gs pos="41000">
                <a:srgbClr val="1756BB"/>
              </a:gs>
              <a:gs pos="100000">
                <a:srgbClr val="1756BB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37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</dc:creator>
  <cp:lastModifiedBy>nick</cp:lastModifiedBy>
  <cp:revision>10</cp:revision>
  <dcterms:created xsi:type="dcterms:W3CDTF">2020-05-25T22:34:23Z</dcterms:created>
  <dcterms:modified xsi:type="dcterms:W3CDTF">2020-05-26T16:25:15Z</dcterms:modified>
</cp:coreProperties>
</file>

<file path=docProps/thumbnail.jpeg>
</file>